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3"/>
    <p:sldId id="258" r:id="rId4"/>
    <p:sldId id="257" r:id="rId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8088" cy="811530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Click to edit Master text styles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55" y="90805"/>
            <a:ext cx="5019675" cy="1386840"/>
          </a:xfrm>
        </p:spPr>
        <p:txBody>
          <a:bodyPr anchor="ctr" anchorCtr="0"/>
          <a:p>
            <a:pPr>
              <a:lnSpc>
                <a:spcPct val="130000"/>
              </a:lnSpc>
            </a:pPr>
            <a:r>
              <a:rPr lang="en-US">
                <a:solidFill>
                  <a:schemeClr val="bg1"/>
                </a:solidFill>
              </a:rPr>
              <a:t>Bus robot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70495" y="5101590"/>
            <a:ext cx="4421505" cy="1756410"/>
          </a:xfrm>
        </p:spPr>
        <p:txBody>
          <a:bodyPr anchor="ctr" anchorCtr="0"/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Made by</a:t>
            </a:r>
            <a:r>
              <a:rPr lang="en-US" i="1">
                <a:solidFill>
                  <a:schemeClr val="bg1">
                    <a:lumMod val="95000"/>
                  </a:schemeClr>
                </a:solidFill>
              </a:rPr>
              <a:t> Les fous du bus</a:t>
            </a:r>
            <a:r>
              <a:rPr lang="en-US">
                <a:solidFill>
                  <a:schemeClr val="bg1">
                    <a:lumMod val="95000"/>
                  </a:schemeClr>
                </a:solidFill>
              </a:rPr>
              <a:t>:</a:t>
            </a:r>
            <a:br>
              <a:rPr lang="en-US">
                <a:solidFill>
                  <a:schemeClr val="bg1">
                    <a:lumMod val="95000"/>
                  </a:schemeClr>
                </a:solidFill>
              </a:rPr>
            </a:br>
            <a:r>
              <a:rPr lang="en-US">
                <a:solidFill>
                  <a:schemeClr val="bg1">
                    <a:lumMod val="95000"/>
                  </a:schemeClr>
                </a:solidFill>
              </a:rPr>
              <a:t>- Maël B.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- Gabriel L.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- Robin P.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0" y="6582410"/>
            <a:ext cx="36779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200">
                <a:solidFill>
                  <a:schemeClr val="bg1">
                    <a:lumMod val="95000"/>
                  </a:schemeClr>
                </a:solidFill>
              </a:rPr>
              <a:t>visuals made in blender without ai</a:t>
            </a:r>
            <a:endParaRPr lang="en-US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4800">
                <a:latin typeface="Space Grotesk Medium" charset="0"/>
                <a:cs typeface="Space Grotesk Medium" charset="0"/>
              </a:rPr>
              <a:t>The robot club</a:t>
            </a:r>
            <a:endParaRPr lang="en-US" sz="4800">
              <a:latin typeface="Space Grotesk Medium" charset="0"/>
              <a:cs typeface="Space Grotesk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sz="2400">
                <a:latin typeface="JetBrains Mono" panose="02000009000000000000" charset="0"/>
                <a:cs typeface="JetBrains Mono" panose="02000009000000000000" charset="0"/>
              </a:rPr>
              <a:t>In this club we...</a:t>
            </a:r>
            <a:endParaRPr lang="en-US" sz="2400">
              <a:latin typeface="JetBrains Mono" panose="02000009000000000000" charset="0"/>
              <a:cs typeface="JetBrains Mono" panose="02000009000000000000" charset="0"/>
            </a:endParaRPr>
          </a:p>
          <a:p>
            <a:pPr marL="0" indent="0">
              <a:buNone/>
            </a:pPr>
            <a:r>
              <a:rPr lang="en-US" sz="2400">
                <a:latin typeface="JetBrains Mono" panose="02000009000000000000" charset="0"/>
                <a:cs typeface="JetBrains Mono" panose="02000009000000000000" charset="0"/>
              </a:rPr>
              <a:t>...imagine</a:t>
            </a:r>
            <a:endParaRPr lang="en-US" sz="2400">
              <a:latin typeface="JetBrains Mono" panose="02000009000000000000" charset="0"/>
              <a:cs typeface="JetBrains Mono" panose="02000009000000000000" charset="0"/>
            </a:endParaRPr>
          </a:p>
          <a:p>
            <a:pPr marL="0" indent="0">
              <a:buNone/>
            </a:pPr>
            <a:r>
              <a:rPr lang="en-US" sz="2400">
                <a:latin typeface="JetBrains Mono" panose="02000009000000000000" charset="0"/>
                <a:cs typeface="JetBrains Mono" panose="02000009000000000000" charset="0"/>
              </a:rPr>
              <a:t>...design</a:t>
            </a:r>
            <a:endParaRPr lang="en-US" sz="2400">
              <a:latin typeface="JetBrains Mono" panose="02000009000000000000" charset="0"/>
              <a:cs typeface="JetBrains Mono" panose="02000009000000000000" charset="0"/>
            </a:endParaRPr>
          </a:p>
          <a:p>
            <a:pPr marL="0" indent="0">
              <a:buNone/>
            </a:pPr>
            <a:r>
              <a:rPr lang="en-US" sz="2400">
                <a:latin typeface="JetBrains Mono" panose="02000009000000000000" charset="0"/>
                <a:cs typeface="JetBrains Mono" panose="02000009000000000000" charset="0"/>
              </a:rPr>
              <a:t>...code</a:t>
            </a:r>
            <a:endParaRPr lang="en-US" sz="2400">
              <a:latin typeface="JetBrains Mono" panose="02000009000000000000" charset="0"/>
              <a:cs typeface="JetBrains Mono" panose="02000009000000000000" charset="0"/>
            </a:endParaRPr>
          </a:p>
          <a:p>
            <a:pPr marL="0" indent="0">
              <a:buNone/>
            </a:pPr>
            <a:r>
              <a:rPr lang="en-US" sz="2400">
                <a:latin typeface="JetBrains Mono" panose="02000009000000000000" charset="0"/>
                <a:cs typeface="JetBrains Mono" panose="02000009000000000000" charset="0"/>
              </a:rPr>
              <a:t>...assemble</a:t>
            </a:r>
            <a:endParaRPr lang="en-US" sz="2400">
              <a:latin typeface="JetBrains Mono" panose="02000009000000000000" charset="0"/>
              <a:cs typeface="JetBrains Mono" panose="02000009000000000000" charset="0"/>
            </a:endParaRPr>
          </a:p>
          <a:p>
            <a:pPr marL="0" indent="0">
              <a:buNone/>
            </a:pPr>
            <a:r>
              <a:rPr lang="en-US" sz="2400">
                <a:latin typeface="JetBrains Mono" panose="02000009000000000000" charset="0"/>
                <a:cs typeface="JetBrains Mono" panose="02000009000000000000" charset="0"/>
              </a:rPr>
              <a:t>robots from scratch, 2h a week</a:t>
            </a:r>
            <a:endParaRPr lang="en-US" sz="2400">
              <a:latin typeface="JetBrains Mono" panose="02000009000000000000" charset="0"/>
              <a:cs typeface="JetBrains Mono" panose="02000009000000000000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4800">
                <a:latin typeface="Space Grotesk Medium" charset="0"/>
                <a:cs typeface="Space Grotesk Medium" charset="0"/>
              </a:rPr>
              <a:t>The strategy</a:t>
            </a:r>
            <a:endParaRPr lang="en-US" sz="3200">
              <a:latin typeface="Space Grotesk Medium" charset="0"/>
              <a:cs typeface="Space Grotesk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/>
              <a:t>Our robot is </a:t>
            </a:r>
            <a:r>
              <a:rPr lang="en-US" b="1"/>
              <a:t>offensive:</a:t>
            </a:r>
            <a:endParaRPr lang="en-US" b="1"/>
          </a:p>
          <a:p>
            <a:pPr marL="0" indent="0">
              <a:buNone/>
            </a:pPr>
            <a:endParaRPr 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dir="r"/>
        <p:sndAc>
          <p:stSnd>
            <p:snd r:embed="rId1" name="sound-effect.wav"/>
          </p:stSnd>
        </p:sndAc>
      </p:transition>
    </mc:Choice>
    <mc:Fallback>
      <p:transition spd="slow">
        <p:fade/>
        <p:sndAc>
          <p:stSnd>
            <p:snd r:embed="rId1" name="sound-effect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WPS Presentation</Application>
  <PresentationFormat>宽屏</PresentationFormat>
  <Paragraphs>22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SimSun</vt:lpstr>
      <vt:lpstr>Wingdings</vt:lpstr>
      <vt:lpstr>Arial Black</vt:lpstr>
      <vt:lpstr>Microsoft YaHei</vt:lpstr>
      <vt:lpstr>Droid Sans Fallback</vt:lpstr>
      <vt:lpstr>Arial Unicode MS</vt:lpstr>
      <vt:lpstr>SimSun</vt:lpstr>
      <vt:lpstr>JetBrains Mono</vt:lpstr>
      <vt:lpstr>Space Grotesk Medium</vt:lpstr>
      <vt:lpstr>Office Theme</vt:lpstr>
      <vt:lpstr>Bus robot</vt:lpstr>
      <vt:lpstr>PowerPoint 演示文稿</vt:lpstr>
      <vt:lpstr>The Idea: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periodicbrake</dc:creator>
  <cp:lastModifiedBy>periodicbrake</cp:lastModifiedBy>
  <cp:revision>8</cp:revision>
  <dcterms:created xsi:type="dcterms:W3CDTF">2026-05-19T08:46:26Z</dcterms:created>
  <dcterms:modified xsi:type="dcterms:W3CDTF">2026-05-19T08:46:26Z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1033-11.1.0.11723</vt:lpwstr>
  </property>
  <property fmtid="{D5CDD505-2E9C-101B-9397-08002B2CF9AE}" pid="3" name="ICV">
    <vt:lpwstr/>
  </property>
</Properties>
</file>